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Sports Analytics Final Project</a:t>
            </a:r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Steven Ruzzin - MIS665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8A1CF95-B64D-4610-A638-F9F2EAC59A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7320.0343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8088" y="16054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Limitations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0"/>
    </mc:Choice>
    <mc:Fallback>
      <p:transition spd="slow" advClick="0" advTm="8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04518-3CF1-4586-BEC3-47A756DA7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43813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Purpose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Information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Cleaning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Transformation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Selection</a:t>
            </a:r>
            <a:endParaRPr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Performance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7000"/>
    </mc:Choice>
    <mc:Fallback>
      <p:transition spd="slow" advClick="0" advTm="17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862100"/>
            <a:ext cx="85206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determine, based on a sample survey of season ticket holders, who is likely not to renew their season tickets the next year, and what factors most contribute to that outcome.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 Data</a:t>
            </a:r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9216 Respondents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 Columns/Attributes</a:t>
            </a:r>
            <a:endParaRPr/>
          </a:p>
          <a:p>
            <a: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FAKEID, Y2Defect, Y1G5, Y1G4, Y1G3, Y1G2, Y1G1, Y1Price, YEARS, BACKER, AGE, INCOME, CHILD, GNDR, OWNHOME, SPORT, COMP, PCTMARR, HOMEVAL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4000"/>
    </mc:Choice>
    <mc:Fallback>
      <p:transition spd="slow" advClick="0" advTm="7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Replacing blank values with null values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Removed CHILD, COMP, GNDR attribute,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Replaced null values in SPORT with 0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Average income from null income values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Dropped the null values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00"/>
    </mc:Choice>
    <mc:Fallback>
      <p:transition spd="slow" advClick="0" advTm="5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39894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 Correlation Analysis (right) to see how the data interacts.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Few strong correlations</a:t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1025" y="1164219"/>
            <a:ext cx="4842976" cy="2815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7000"/>
    </mc:Choice>
    <mc:Fallback>
      <p:transition spd="slow" advClick="0" advTm="37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Transforming Data</a:t>
            </a:r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Correlation, grouped Games together in new “VISITS” attribute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Grouped VISITS together with BACKER attribute under “BY” attribute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Several other groupings tested that were not kept</a:t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875" y="668725"/>
            <a:ext cx="4267199" cy="3154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1000"/>
    </mc:Choice>
    <mc:Fallback>
      <p:transition spd="slow" advClick="0" advTm="61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Modeled Data</a:t>
            </a:r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37293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Initial Decision Tree (57%)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Regression Model (AUC 58%)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Adjusted Decision Tree (59%)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8000"/>
    </mc:Choice>
    <mc:Fallback>
      <p:transition spd="slow" advClick="0" advTm="88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are trying to find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Significance</a:t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l="20507" t="36682" r="12034" b="11049"/>
          <a:stretch/>
        </p:blipFill>
        <p:spPr>
          <a:xfrm>
            <a:off x="5102971" y="1229891"/>
            <a:ext cx="3729331" cy="268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23000"/>
    </mc:Choice>
    <mc:Fallback>
      <p:transition spd="slow" advClick="0" advTm="123000"/>
    </mc:Fallback>
  </mc:AlternateContent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218</Words>
  <Application>Microsoft Office PowerPoint</Application>
  <PresentationFormat>On-screen Show (16:9)</PresentationFormat>
  <Paragraphs>45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Roboto</vt:lpstr>
      <vt:lpstr>Arial</vt:lpstr>
      <vt:lpstr>Geometric</vt:lpstr>
      <vt:lpstr>Sports Analytics Final Project</vt:lpstr>
      <vt:lpstr>Introduction</vt:lpstr>
      <vt:lpstr>Purpose</vt:lpstr>
      <vt:lpstr>Survey Data</vt:lpstr>
      <vt:lpstr>Data Cleaning</vt:lpstr>
      <vt:lpstr>Correlation</vt:lpstr>
      <vt:lpstr>Transforming Data</vt:lpstr>
      <vt:lpstr>Modeled Data</vt:lpstr>
      <vt:lpstr>Conclusions</vt:lpstr>
      <vt:lpstr>Conclusions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Analytics Final Project</dc:title>
  <dc:creator>Steven</dc:creator>
  <cp:lastModifiedBy>Steven Ruzzin</cp:lastModifiedBy>
  <cp:revision>7</cp:revision>
  <dcterms:modified xsi:type="dcterms:W3CDTF">2018-05-03T22:49:30Z</dcterms:modified>
</cp:coreProperties>
</file>